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4" r:id="rId1"/>
  </p:sldMasterIdLst>
  <p:notesMasterIdLst>
    <p:notesMasterId r:id="rId12"/>
  </p:notesMasterIdLst>
  <p:sldIdLst>
    <p:sldId id="257" r:id="rId2"/>
    <p:sldId id="296" r:id="rId3"/>
    <p:sldId id="282" r:id="rId4"/>
    <p:sldId id="286" r:id="rId5"/>
    <p:sldId id="297" r:id="rId6"/>
    <p:sldId id="298" r:id="rId7"/>
    <p:sldId id="287" r:id="rId8"/>
    <p:sldId id="288" r:id="rId9"/>
    <p:sldId id="290" r:id="rId10"/>
    <p:sldId id="295" r:id="rId11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rofemarcearmijo@outlook.es" initials="p" lastIdx="0" clrIdx="0">
    <p:extLst>
      <p:ext uri="{19B8F6BF-5375-455C-9EA6-DF929625EA0E}">
        <p15:presenceInfo xmlns:p15="http://schemas.microsoft.com/office/powerpoint/2012/main" userId="e17c9a444e7e0503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44" autoAdjust="0"/>
    <p:restoredTop sz="94660"/>
  </p:normalViewPr>
  <p:slideViewPr>
    <p:cSldViewPr>
      <p:cViewPr>
        <p:scale>
          <a:sx n="80" d="100"/>
          <a:sy n="80" d="100"/>
        </p:scale>
        <p:origin x="1128" y="-3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0" d="100"/>
        <a:sy n="60" d="100"/>
      </p:scale>
      <p:origin x="0" y="14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5CAFF1-D92E-4549-9977-D946CA107AE2}" type="datetimeFigureOut">
              <a:rPr lang="es-CL" smtClean="0"/>
              <a:t>05-10-2021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BBF9FD-3A00-464C-AA23-18224C73DD28}" type="slidenum">
              <a:rPr lang="es-CL" smtClean="0"/>
              <a:t>‹Nº›</a:t>
            </a:fld>
            <a:endParaRPr lang="es-C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BBF9FD-3A00-464C-AA23-18224C73DD28}" type="slidenum">
              <a:rPr lang="es-CL" smtClean="0"/>
              <a:t>7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37669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71316" cy="6874935"/>
            <a:chOff x="-8466" y="-8468"/>
            <a:chExt cx="9171316" cy="6874935"/>
          </a:xfrm>
        </p:grpSpPr>
        <p:cxnSp>
          <p:nvCxnSpPr>
            <p:cNvPr id="28" name="Straight Connector 2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Freeform 2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Freeform 3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Freeform 3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Freeform 3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3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Freeform 3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Freeform 3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50000"/>
                <a:alpha val="7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1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lumMod val="75000"/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5850D-45B4-4638-9D81-D47D807DACC7}" type="datetime1">
              <a:rPr lang="es-CL" smtClean="0"/>
              <a:t>05-10-2021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L" smtClean="0"/>
              <a:t>Gestión Pedagógica  Colegio San Andrés - 2021</a:t>
            </a:r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FF67A-F3FE-4E93-905F-0AC3955C7EDF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638656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AB453-2F60-4D31-91AD-C753ADE73311}" type="datetime1">
              <a:rPr lang="es-CL" smtClean="0"/>
              <a:t>05-10-2021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L" smtClean="0"/>
              <a:t>Gestión Pedagógica  Colegio San Andrés - 2021</a:t>
            </a:r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FF67A-F3FE-4E93-905F-0AC3955C7EDF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35184279"/>
      </p:ext>
    </p:extLst>
  </p:cSld>
  <p:clrMapOvr>
    <a:masterClrMapping/>
  </p:clrMapOvr>
  <p:hf sldNum="0"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AB453-2F60-4D31-91AD-C753ADE73311}" type="datetime1">
              <a:rPr lang="es-CL" smtClean="0"/>
              <a:t>05-10-2021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L" smtClean="0"/>
              <a:t>Gestión Pedagógica  Colegio San Andrés - 2021</a:t>
            </a:r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FF67A-F3FE-4E93-905F-0AC3955C7EDF}" type="slidenum">
              <a:rPr lang="es-CL" smtClean="0"/>
              <a:pPr/>
              <a:t>‹Nº›</a:t>
            </a:fld>
            <a:endParaRPr lang="es-CL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65243277"/>
      </p:ext>
    </p:extLst>
  </p:cSld>
  <p:clrMapOvr>
    <a:masterClrMapping/>
  </p:clrMapOvr>
  <p:hf sldNum="0"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AB453-2F60-4D31-91AD-C753ADE73311}" type="datetime1">
              <a:rPr lang="es-CL" smtClean="0"/>
              <a:t>05-10-2021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L" smtClean="0"/>
              <a:t>Gestión Pedagógica  Colegio San Andrés - 2021</a:t>
            </a:r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FF67A-F3FE-4E93-905F-0AC3955C7EDF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09931756"/>
      </p:ext>
    </p:extLst>
  </p:cSld>
  <p:clrMapOvr>
    <a:masterClrMapping/>
  </p:clrMapOvr>
  <p:hf sldNum="0"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AB453-2F60-4D31-91AD-C753ADE73311}" type="datetime1">
              <a:rPr lang="es-CL" smtClean="0"/>
              <a:t>05-10-2021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L" smtClean="0"/>
              <a:t>Gestión Pedagógica  Colegio San Andrés - 2021</a:t>
            </a:r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FF67A-F3FE-4E93-905F-0AC3955C7EDF}" type="slidenum">
              <a:rPr lang="es-CL" smtClean="0"/>
              <a:pPr/>
              <a:t>‹Nº›</a:t>
            </a:fld>
            <a:endParaRPr lang="es-CL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08765229"/>
      </p:ext>
    </p:extLst>
  </p:cSld>
  <p:clrMapOvr>
    <a:masterClrMapping/>
  </p:clrMapOvr>
  <p:hf sldNum="0" hd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AB453-2F60-4D31-91AD-C753ADE73311}" type="datetime1">
              <a:rPr lang="es-CL" smtClean="0"/>
              <a:t>05-10-2021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L" smtClean="0"/>
              <a:t>Gestión Pedagógica  Colegio San Andrés - 2021</a:t>
            </a:r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FF67A-F3FE-4E93-905F-0AC3955C7EDF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03434442"/>
      </p:ext>
    </p:extLst>
  </p:cSld>
  <p:clrMapOvr>
    <a:masterClrMapping/>
  </p:clrMapOvr>
  <p:hf sldNum="0" hd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E29B8-9B81-41B7-A833-4C1C4267B3AB}" type="datetime1">
              <a:rPr lang="es-CL" smtClean="0"/>
              <a:t>05-10-2021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L" smtClean="0"/>
              <a:t>Gestión Pedagógica  Colegio San Andrés - 2021</a:t>
            </a:r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FF67A-F3FE-4E93-905F-0AC3955C7EDF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8198814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3E50A-C764-4A2F-83A6-74133FDCDC43}" type="datetime1">
              <a:rPr lang="es-CL" smtClean="0"/>
              <a:t>05-10-2021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L" smtClean="0"/>
              <a:t>Gestión Pedagógica  Colegio San Andrés - 2021</a:t>
            </a:r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FF67A-F3FE-4E93-905F-0AC3955C7EDF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073712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38266-4D11-4A9E-A037-9B4BE649C6C8}" type="datetime1">
              <a:rPr lang="es-CL" smtClean="0"/>
              <a:t>05-10-2021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L" smtClean="0"/>
              <a:t>Gestión Pedagógica  Colegio San Andrés - 2021</a:t>
            </a:r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FF67A-F3FE-4E93-905F-0AC3955C7EDF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13092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041B2-3B86-4DD1-959C-A4714D965B45}" type="datetime1">
              <a:rPr lang="es-CL" smtClean="0"/>
              <a:t>05-10-2021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L" smtClean="0"/>
              <a:t>Gestión Pedagógica  Colegio San Andrés - 2021</a:t>
            </a:r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FF67A-F3FE-4E93-905F-0AC3955C7EDF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052607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38846-175B-4F01-ACC2-563A3595E7F7}" type="datetime1">
              <a:rPr lang="es-CL" smtClean="0"/>
              <a:t>05-10-2021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L" smtClean="0"/>
              <a:t>Gestión Pedagógica  Colegio San Andrés - 2021</a:t>
            </a:r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FF67A-F3FE-4E93-905F-0AC3955C7EDF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604474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7F173-FDAA-444E-AB88-397870D81044}" type="datetime1">
              <a:rPr lang="es-CL" smtClean="0"/>
              <a:t>05-10-2021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L" smtClean="0"/>
              <a:t>Gestión Pedagógica  Colegio San Andrés - 2021</a:t>
            </a:r>
            <a:endParaRPr lang="es-C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FF67A-F3FE-4E93-905F-0AC3955C7EDF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771752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AB453-2F60-4D31-91AD-C753ADE73311}" type="datetime1">
              <a:rPr lang="es-CL" smtClean="0"/>
              <a:t>05-10-2021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L" smtClean="0"/>
              <a:t>Gestión Pedagógica  Colegio San Andrés - 2021</a:t>
            </a:r>
            <a:endParaRPr lang="es-C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FF67A-F3FE-4E93-905F-0AC3955C7EDF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24813753"/>
      </p:ext>
    </p:extLst>
  </p:cSld>
  <p:clrMapOvr>
    <a:masterClrMapping/>
  </p:clrMapOvr>
  <p:hf sldNum="0"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B7225-2A18-49E5-9557-0C621FAC855F}" type="datetime1">
              <a:rPr lang="es-CL" smtClean="0"/>
              <a:t>05-10-2021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L" smtClean="0"/>
              <a:t>Gestión Pedagógica  Colegio San Andrés - 2021</a:t>
            </a:r>
            <a:endParaRPr lang="es-C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FF67A-F3FE-4E93-905F-0AC3955C7EDF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677805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C3DDC-7280-4463-B246-67F7BED45AB6}" type="datetime1">
              <a:rPr lang="es-CL" smtClean="0"/>
              <a:t>05-10-2021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L" smtClean="0"/>
              <a:t>Gestión Pedagógica  Colegio San Andrés - 2021</a:t>
            </a:r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FF67A-F3FE-4E93-905F-0AC3955C7EDF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955380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8F3F4-59A5-4CB0-AF6D-206DBE57955F}" type="datetime1">
              <a:rPr lang="es-CL" smtClean="0"/>
              <a:t>05-10-2021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L" smtClean="0"/>
              <a:t>Gestión Pedagógica  Colegio San Andrés - 2021</a:t>
            </a:r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FF67A-F3FE-4E93-905F-0AC3955C7EDF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921906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71317" cy="6874935"/>
            <a:chOff x="-8467" y="-8468"/>
            <a:chExt cx="9171317" cy="6874935"/>
          </a:xfrm>
        </p:grpSpPr>
        <p:cxnSp>
          <p:nvCxnSpPr>
            <p:cNvPr id="7" name="Straight Connector 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Freeform 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50000"/>
                <a:alpha val="7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6AB453-2F60-4D31-91AD-C753ADE73311}" type="datetime1">
              <a:rPr lang="es-CL" smtClean="0"/>
              <a:t>05-10-2021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s-CL" smtClean="0"/>
              <a:t>Gestión Pedagógica  Colegio San Andrés - 2021</a:t>
            </a:r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B77FF67A-F3FE-4E93-905F-0AC3955C7EDF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061137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5" r:id="rId1"/>
    <p:sldLayoutId id="2147483876" r:id="rId2"/>
    <p:sldLayoutId id="2147483877" r:id="rId3"/>
    <p:sldLayoutId id="2147483878" r:id="rId4"/>
    <p:sldLayoutId id="2147483879" r:id="rId5"/>
    <p:sldLayoutId id="2147483880" r:id="rId6"/>
    <p:sldLayoutId id="2147483881" r:id="rId7"/>
    <p:sldLayoutId id="2147483882" r:id="rId8"/>
    <p:sldLayoutId id="2147483883" r:id="rId9"/>
    <p:sldLayoutId id="2147483884" r:id="rId10"/>
    <p:sldLayoutId id="2147483885" r:id="rId11"/>
    <p:sldLayoutId id="2147483886" r:id="rId12"/>
    <p:sldLayoutId id="2147483887" r:id="rId13"/>
    <p:sldLayoutId id="2147483888" r:id="rId14"/>
    <p:sldLayoutId id="2147483889" r:id="rId15"/>
    <p:sldLayoutId id="2147483890" r:id="rId16"/>
  </p:sldLayoutIdLst>
  <p:hf sldNum="0" hd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marcela.armijo@colegiosanandres.cl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ChangeArrowheads="1" noChangeShapeType="1"/>
          </p:cNvSpPr>
          <p:nvPr/>
        </p:nvSpPr>
        <p:spPr bwMode="auto">
          <a:xfrm>
            <a:off x="1500166" y="214290"/>
            <a:ext cx="7072362" cy="1928826"/>
          </a:xfrm>
          <a:prstGeom prst="rect">
            <a:avLst/>
          </a:prstGeom>
          <a:gradFill rotWithShape="1">
            <a:gsLst>
              <a:gs pos="0">
                <a:srgbClr val="F5D7CC"/>
              </a:gs>
              <a:gs pos="100000">
                <a:srgbClr val="FFFFFF"/>
              </a:gs>
            </a:gsLst>
            <a:lin ang="0" scaled="1"/>
          </a:gradFill>
          <a:ln w="0" algn="in">
            <a:noFill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es-CL" dirty="0"/>
          </a:p>
        </p:txBody>
      </p:sp>
      <p:sp>
        <p:nvSpPr>
          <p:cNvPr id="1031" name="Rectangle 7"/>
          <p:cNvSpPr>
            <a:spLocks noChangeArrowheads="1" noChangeShapeType="1"/>
          </p:cNvSpPr>
          <p:nvPr/>
        </p:nvSpPr>
        <p:spPr bwMode="auto">
          <a:xfrm>
            <a:off x="3786182" y="642918"/>
            <a:ext cx="4786346" cy="1030287"/>
          </a:xfrm>
          <a:prstGeom prst="rect">
            <a:avLst/>
          </a:prstGeom>
          <a:solidFill>
            <a:srgbClr val="990000"/>
          </a:solidFill>
          <a:ln w="0" algn="in">
            <a:noFill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s-CL"/>
          </a:p>
        </p:txBody>
      </p:sp>
      <p:sp>
        <p:nvSpPr>
          <p:cNvPr id="1032" name="Text Box 8"/>
          <p:cNvSpPr txBox="1">
            <a:spLocks noChangeArrowheads="1" noChangeShapeType="1"/>
          </p:cNvSpPr>
          <p:nvPr/>
        </p:nvSpPr>
        <p:spPr bwMode="auto">
          <a:xfrm>
            <a:off x="4572000" y="642918"/>
            <a:ext cx="3449637" cy="1046162"/>
          </a:xfrm>
          <a:prstGeom prst="rect">
            <a:avLst/>
          </a:prstGeom>
          <a:noFill/>
          <a:ln w="0" algn="in">
            <a:noFill/>
            <a:miter lim="800000"/>
            <a:headEnd/>
            <a:tailEnd/>
          </a:ln>
          <a:effectLst/>
        </p:spPr>
        <p:txBody>
          <a:bodyPr vert="horz" wrap="square" lIns="36195" tIns="36195" rIns="36195" bIns="36195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3000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Perpetua Titling MT" pitchFamily="18" charset="0"/>
                <a:cs typeface="Arial" pitchFamily="34" charset="0"/>
              </a:rPr>
              <a:t>COLEGIO </a:t>
            </a:r>
            <a:r>
              <a:rPr kumimoji="0" lang="es-ES" sz="3200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Perpetua Titling MT" pitchFamily="18" charset="0"/>
                <a:cs typeface="Arial" pitchFamily="34" charset="0"/>
              </a:rPr>
              <a:t>               SAN ANDRÉS</a:t>
            </a:r>
            <a:endParaRPr kumimoji="0" lang="es-C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5" name="Text Box 11"/>
          <p:cNvSpPr txBox="1">
            <a:spLocks noChangeArrowheads="1"/>
          </p:cNvSpPr>
          <p:nvPr/>
        </p:nvSpPr>
        <p:spPr bwMode="auto">
          <a:xfrm>
            <a:off x="4786314" y="1643050"/>
            <a:ext cx="3744912" cy="360362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300"/>
              </a:spcAft>
              <a:buClrTx/>
              <a:buSzTx/>
              <a:buFontTx/>
              <a:buNone/>
              <a:tabLst/>
            </a:pPr>
            <a:r>
              <a:rPr kumimoji="0" lang="es-ES" sz="2000" b="1" i="1" u="none" strike="noStrike" cap="none" normalizeH="0" baseline="0" dirty="0" smtClean="0">
                <a:ln>
                  <a:noFill/>
                </a:ln>
                <a:solidFill>
                  <a:srgbClr val="990000"/>
                </a:solidFill>
                <a:effectLst/>
                <a:latin typeface="Agency FB" pitchFamily="34" charset="0"/>
                <a:cs typeface="Arial" pitchFamily="34" charset="0"/>
              </a:rPr>
              <a:t>“</a:t>
            </a:r>
            <a:r>
              <a:rPr kumimoji="0" lang="es-ES" sz="2000" b="1" i="1" u="none" strike="noStrike" cap="none" normalizeH="0" baseline="0" dirty="0" smtClean="0">
                <a:ln>
                  <a:noFill/>
                </a:ln>
                <a:solidFill>
                  <a:srgbClr val="990000"/>
                </a:solidFill>
                <a:effectLst/>
                <a:latin typeface="Calibri" pitchFamily="34" charset="0"/>
                <a:cs typeface="Arial" pitchFamily="34" charset="0"/>
              </a:rPr>
              <a:t>Educando para crecer”</a:t>
            </a:r>
            <a:endParaRPr kumimoji="0" lang="es-C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6" name="Rectangle 12"/>
          <p:cNvSpPr>
            <a:spLocks noChangeArrowheads="1" noChangeShapeType="1"/>
          </p:cNvSpPr>
          <p:nvPr/>
        </p:nvSpPr>
        <p:spPr bwMode="auto">
          <a:xfrm>
            <a:off x="2643174" y="642918"/>
            <a:ext cx="373062" cy="344487"/>
          </a:xfrm>
          <a:prstGeom prst="rect">
            <a:avLst/>
          </a:prstGeom>
          <a:solidFill>
            <a:srgbClr val="F5D7CC"/>
          </a:solidFill>
          <a:ln w="0" algn="in">
            <a:noFill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s-CL"/>
          </a:p>
        </p:txBody>
      </p:sp>
      <p:sp>
        <p:nvSpPr>
          <p:cNvPr id="1037" name="Rectangle 13"/>
          <p:cNvSpPr>
            <a:spLocks noChangeArrowheads="1" noChangeShapeType="1"/>
          </p:cNvSpPr>
          <p:nvPr/>
        </p:nvSpPr>
        <p:spPr bwMode="auto">
          <a:xfrm>
            <a:off x="4143372" y="642918"/>
            <a:ext cx="373062" cy="357190"/>
          </a:xfrm>
          <a:prstGeom prst="rect">
            <a:avLst/>
          </a:prstGeom>
          <a:solidFill>
            <a:srgbClr val="F5D7CC"/>
          </a:solidFill>
          <a:ln w="0" algn="in">
            <a:noFill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s-CL"/>
          </a:p>
        </p:txBody>
      </p:sp>
      <p:sp>
        <p:nvSpPr>
          <p:cNvPr id="1038" name="Rectangle 14"/>
          <p:cNvSpPr>
            <a:spLocks noChangeArrowheads="1" noChangeShapeType="1"/>
          </p:cNvSpPr>
          <p:nvPr/>
        </p:nvSpPr>
        <p:spPr bwMode="auto">
          <a:xfrm>
            <a:off x="3786182" y="1357298"/>
            <a:ext cx="373062" cy="357190"/>
          </a:xfrm>
          <a:prstGeom prst="rect">
            <a:avLst/>
          </a:prstGeom>
          <a:solidFill>
            <a:srgbClr val="EBAE99"/>
          </a:solidFill>
          <a:ln w="0" algn="in">
            <a:noFill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s-CL"/>
          </a:p>
        </p:txBody>
      </p:sp>
      <p:sp>
        <p:nvSpPr>
          <p:cNvPr id="1039" name="Rectangle 15"/>
          <p:cNvSpPr>
            <a:spLocks noChangeArrowheads="1" noChangeShapeType="1"/>
          </p:cNvSpPr>
          <p:nvPr/>
        </p:nvSpPr>
        <p:spPr bwMode="auto">
          <a:xfrm>
            <a:off x="3786182" y="642918"/>
            <a:ext cx="373062" cy="415925"/>
          </a:xfrm>
          <a:prstGeom prst="rect">
            <a:avLst/>
          </a:prstGeom>
          <a:solidFill>
            <a:srgbClr val="F5D7CC"/>
          </a:solidFill>
          <a:ln w="0" algn="in">
            <a:noFill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s-CL"/>
          </a:p>
        </p:txBody>
      </p:sp>
      <p:sp>
        <p:nvSpPr>
          <p:cNvPr id="18" name="Rectangle 14"/>
          <p:cNvSpPr>
            <a:spLocks noChangeArrowheads="1" noChangeShapeType="1"/>
          </p:cNvSpPr>
          <p:nvPr/>
        </p:nvSpPr>
        <p:spPr bwMode="auto">
          <a:xfrm>
            <a:off x="4143372" y="1000108"/>
            <a:ext cx="373062" cy="342900"/>
          </a:xfrm>
          <a:prstGeom prst="rect">
            <a:avLst/>
          </a:prstGeom>
          <a:solidFill>
            <a:srgbClr val="EBAE99"/>
          </a:solidFill>
          <a:ln w="0" algn="in">
            <a:noFill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s-CL"/>
          </a:p>
        </p:txBody>
      </p:sp>
      <p:sp>
        <p:nvSpPr>
          <p:cNvPr id="19" name="Rectangle 14"/>
          <p:cNvSpPr>
            <a:spLocks noChangeArrowheads="1" noChangeShapeType="1"/>
          </p:cNvSpPr>
          <p:nvPr/>
        </p:nvSpPr>
        <p:spPr bwMode="auto">
          <a:xfrm>
            <a:off x="4500562" y="642918"/>
            <a:ext cx="373062" cy="342900"/>
          </a:xfrm>
          <a:prstGeom prst="rect">
            <a:avLst/>
          </a:prstGeom>
          <a:solidFill>
            <a:srgbClr val="EBAE99"/>
          </a:solidFill>
          <a:ln w="0" algn="in">
            <a:noFill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s-CL"/>
          </a:p>
        </p:txBody>
      </p:sp>
      <p:sp>
        <p:nvSpPr>
          <p:cNvPr id="21" name="Rectangle 13"/>
          <p:cNvSpPr>
            <a:spLocks noChangeArrowheads="1" noChangeShapeType="1"/>
          </p:cNvSpPr>
          <p:nvPr/>
        </p:nvSpPr>
        <p:spPr bwMode="auto">
          <a:xfrm>
            <a:off x="3786182" y="1000108"/>
            <a:ext cx="357190" cy="357190"/>
          </a:xfrm>
          <a:prstGeom prst="rect">
            <a:avLst/>
          </a:prstGeom>
          <a:solidFill>
            <a:srgbClr val="F5D7CC"/>
          </a:solidFill>
          <a:ln w="0" algn="in">
            <a:noFill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s-CL"/>
          </a:p>
        </p:txBody>
      </p:sp>
      <p:pic>
        <p:nvPicPr>
          <p:cNvPr id="1026" name="Picture 2" descr="logo CSA (1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5984" y="214290"/>
            <a:ext cx="1714512" cy="1500198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</p:pic>
      <p:sp>
        <p:nvSpPr>
          <p:cNvPr id="23" name="22 Marcador de contenido"/>
          <p:cNvSpPr>
            <a:spLocks noGrp="1"/>
          </p:cNvSpPr>
          <p:nvPr>
            <p:ph idx="1"/>
          </p:nvPr>
        </p:nvSpPr>
        <p:spPr>
          <a:xfrm>
            <a:off x="457200" y="1985951"/>
            <a:ext cx="8229600" cy="4420538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es-CL" sz="6400" dirty="0" smtClean="0"/>
              <a:t> Tecnología U3</a:t>
            </a:r>
          </a:p>
          <a:p>
            <a:pPr algn="ctr">
              <a:buNone/>
            </a:pPr>
            <a:r>
              <a:rPr lang="es-CL" sz="6400" dirty="0" smtClean="0"/>
              <a:t> 8vos años A Y B clase virtual </a:t>
            </a:r>
            <a:r>
              <a:rPr lang="es-CL" sz="6400" dirty="0" smtClean="0"/>
              <a:t>6 </a:t>
            </a:r>
            <a:endParaRPr lang="es-CL" sz="6400" dirty="0" smtClean="0"/>
          </a:p>
          <a:p>
            <a:pPr algn="ctr">
              <a:buNone/>
            </a:pPr>
            <a:r>
              <a:rPr lang="es-CL" sz="4600" dirty="0" smtClean="0"/>
              <a:t>05/08 de OCTUBRE 2021 </a:t>
            </a:r>
            <a:r>
              <a:rPr lang="es-CL" sz="3600" dirty="0" smtClean="0">
                <a:hlinkClick r:id="rId3"/>
              </a:rPr>
              <a:t>marcela.armijo@colegiosanandres.cl</a:t>
            </a:r>
            <a:endParaRPr lang="es-CL" sz="3600" dirty="0" smtClean="0"/>
          </a:p>
          <a:p>
            <a:pPr algn="ctr">
              <a:buNone/>
            </a:pPr>
            <a:r>
              <a:rPr lang="es-CL" sz="2400" b="1" dirty="0" smtClean="0"/>
              <a:t>CELULAR TRABAJO +56964079452</a:t>
            </a:r>
          </a:p>
          <a:p>
            <a:pPr algn="ctr">
              <a:buNone/>
            </a:pPr>
            <a:endParaRPr lang="es-CL" sz="4600" dirty="0" smtClean="0"/>
          </a:p>
          <a:p>
            <a:pPr algn="ctr">
              <a:buNone/>
            </a:pPr>
            <a:endParaRPr lang="es-CL" sz="4600" dirty="0" smtClean="0"/>
          </a:p>
          <a:p>
            <a:pPr algn="ctr">
              <a:buNone/>
            </a:pPr>
            <a:endParaRPr lang="es-CL" sz="4600" dirty="0"/>
          </a:p>
        </p:txBody>
      </p:sp>
      <p:sp>
        <p:nvSpPr>
          <p:cNvPr id="15" name="1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just"/>
            <a:r>
              <a:rPr lang="es-CL" dirty="0" smtClean="0"/>
              <a:t>PROFESORA MARCELA ARMIJO </a:t>
            </a:r>
          </a:p>
          <a:p>
            <a:pPr algn="just"/>
            <a:r>
              <a:rPr lang="es-CL" dirty="0" smtClean="0"/>
              <a:t>  Colegio San Andrés - 2021</a:t>
            </a:r>
            <a:endParaRPr lang="es-C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598" y="692696"/>
            <a:ext cx="7842485" cy="2591842"/>
          </a:xfrm>
        </p:spPr>
        <p:txBody>
          <a:bodyPr>
            <a:normAutofit fontScale="90000"/>
          </a:bodyPr>
          <a:lstStyle/>
          <a:p>
            <a:pPr algn="ctr"/>
            <a:r>
              <a:rPr lang="es-ES" b="1" dirty="0" smtClean="0"/>
              <a:t>MUCHAS GRACIAS POR SU PARTICIPACIÒN </a:t>
            </a:r>
            <a:br>
              <a:rPr lang="es-ES" b="1" dirty="0" smtClean="0"/>
            </a:br>
            <a:r>
              <a:rPr lang="es-ES" b="1" dirty="0" smtClean="0"/>
              <a:t>NOS ENCONTRAMOS EN LA PROXIMA CLASE VIRTUAL DEL 19 Y  22 DE OCTUBRE</a:t>
            </a:r>
            <a:endParaRPr lang="en-US" b="1" dirty="0"/>
          </a:p>
        </p:txBody>
      </p:sp>
      <p:pic>
        <p:nvPicPr>
          <p:cNvPr id="6" name="Marcador de contenido 5" descr="Archivo:&lt;strong&gt;Emoji&lt;/strong&gt; u1f64b.svg - Wikipedia, la enciclopedia libre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5950" y="3284538"/>
            <a:ext cx="2757487" cy="2757487"/>
          </a:xfrm>
        </p:spPr>
      </p:pic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L" smtClean="0"/>
              <a:t>Gestión Pedagógica  Colegio San Andrés - 2021</a:t>
            </a:r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163007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b="1" dirty="0" smtClean="0"/>
              <a:t>RECORDAR Y NO OLVIDAR</a:t>
            </a:r>
            <a:endParaRPr lang="en-US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sz="2400" b="1" dirty="0" smtClean="0"/>
              <a:t>1.-AGOSTO 2021 AFICHE DE UN LUGAR TURISTICO DE CHILE, CONSIDERAR MODO PANDEMIA</a:t>
            </a:r>
          </a:p>
          <a:p>
            <a:r>
              <a:rPr lang="es-ES" sz="2400" b="1" dirty="0" smtClean="0"/>
              <a:t>2.- SEPTIEMBRE TRIPTICO O PPT DE UN </a:t>
            </a:r>
            <a:r>
              <a:rPr lang="es-ES" sz="2400" b="1" dirty="0" smtClean="0"/>
              <a:t>LUGAR </a:t>
            </a:r>
            <a:r>
              <a:rPr lang="es-ES" sz="2400" b="1" dirty="0" smtClean="0"/>
              <a:t>TURISTICO DE LA REGION METROPOLITANA EN MODO PANDEMIA</a:t>
            </a:r>
            <a:r>
              <a:rPr lang="es-ES" sz="2400" b="1" dirty="0" smtClean="0"/>
              <a:t>.</a:t>
            </a:r>
          </a:p>
          <a:p>
            <a:r>
              <a:rPr lang="es-ES" sz="2400" b="1" dirty="0" smtClean="0"/>
              <a:t>3</a:t>
            </a:r>
            <a:r>
              <a:rPr lang="es-ES" sz="2400" b="1" dirty="0" smtClean="0"/>
              <a:t>.- OCTUBRE TRANFORMACION DE UNA PRENDA DE </a:t>
            </a:r>
            <a:r>
              <a:rPr lang="es-ES" sz="2400" b="1" dirty="0" smtClean="0"/>
              <a:t>VESTIR, DAR UN NUEVO USO</a:t>
            </a:r>
            <a:endParaRPr lang="en-US" sz="2400" b="1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L" smtClean="0"/>
              <a:t>Gestión Pedagógica  Colegio San Andrés - 2021</a:t>
            </a:r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171350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599" y="609600"/>
            <a:ext cx="7706816" cy="1320800"/>
          </a:xfrm>
        </p:spPr>
        <p:txBody>
          <a:bodyPr>
            <a:normAutofit fontScale="90000"/>
          </a:bodyPr>
          <a:lstStyle/>
          <a:p>
            <a:pPr algn="ctr"/>
            <a:r>
              <a:rPr lang="es-CL" b="1" dirty="0" smtClean="0"/>
              <a:t>INICIO </a:t>
            </a:r>
            <a:br>
              <a:rPr lang="es-CL" b="1" dirty="0" smtClean="0"/>
            </a:br>
            <a:r>
              <a:rPr lang="es-CL" b="1" dirty="0" smtClean="0"/>
              <a:t>OBJETIVO DE LA CLASE OA3 OA5</a:t>
            </a:r>
            <a:br>
              <a:rPr lang="es-CL" b="1" dirty="0" smtClean="0"/>
            </a:br>
            <a:endParaRPr lang="es-CL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09598" y="1930400"/>
            <a:ext cx="7994850" cy="4110963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s-CL" sz="2800" b="1" dirty="0" smtClean="0">
                <a:solidFill>
                  <a:schemeClr val="tx1"/>
                </a:solidFill>
              </a:rPr>
              <a:t>OBJETIVO DE LA CLASE: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s-CL" sz="2400" b="1" dirty="0">
                <a:solidFill>
                  <a:srgbClr val="FF0000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ESCRIBE EN TU </a:t>
            </a:r>
            <a:r>
              <a:rPr lang="es-CL" sz="2400" b="1" dirty="0" smtClean="0">
                <a:solidFill>
                  <a:srgbClr val="FF0000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CUADERNO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s-CL" sz="2400" b="1" dirty="0" smtClean="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CONOCER DIFERENTES TIPOS DE TELAS COMO MATERIAS PRIMAS Y SU USO PARA CADA PRODUCTO DE VESTIR</a:t>
            </a:r>
            <a:endParaRPr lang="es-CL" sz="2400" b="1" dirty="0">
              <a:solidFill>
                <a:schemeClr val="tx1"/>
              </a:solidFill>
              <a:latin typeface="Comic Sans MS" panose="030F0702030302020204" pitchFamily="66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s-CL" sz="2400" b="1" dirty="0" smtClean="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OAT RESPETAR  Y CUIDAR EL AMBIENTE MÀS CERCANO. FORTALECER LA RESPONSABILIDAD.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L" dirty="0" smtClean="0"/>
              <a:t>ORIENTACION MARCELA ARMIJO  Colegio San Andrés - 2021</a:t>
            </a:r>
            <a:endParaRPr lang="es-CL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7418785" cy="803176"/>
          </a:xfrm>
        </p:spPr>
        <p:txBody>
          <a:bodyPr>
            <a:normAutofit/>
          </a:bodyPr>
          <a:lstStyle/>
          <a:p>
            <a:pPr algn="ctr"/>
            <a:r>
              <a:rPr lang="es-CL" b="1" dirty="0" smtClean="0"/>
              <a:t>DESARROLLO ACTIVIDAD</a:t>
            </a:r>
            <a:endParaRPr lang="en-US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09598" y="1412776"/>
            <a:ext cx="7706817" cy="462858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s-CL" sz="2400" b="1" dirty="0" smtClean="0"/>
          </a:p>
          <a:p>
            <a:pPr algn="just"/>
            <a:r>
              <a:rPr lang="es-CL" sz="2400" b="1" dirty="0" smtClean="0"/>
              <a:t>Los estudiantes comenta sobre el objetivo de la clase.</a:t>
            </a:r>
          </a:p>
          <a:p>
            <a:pPr algn="just"/>
            <a:r>
              <a:rPr lang="es-CL" sz="2400" b="1" dirty="0" smtClean="0"/>
              <a:t>Comentan y establecen que existen diferentes tipos de materiales con características propias que permiten mejorar las prendas de vestir.</a:t>
            </a:r>
          </a:p>
          <a:p>
            <a:pPr algn="just"/>
            <a:r>
              <a:rPr lang="es-CL" sz="2400" b="1" dirty="0" smtClean="0"/>
              <a:t>Ejemplo prendas impermeables</a:t>
            </a:r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L" smtClean="0"/>
              <a:t>Gestión Pedagógica  Colegio San Andrés - 2021</a:t>
            </a:r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647060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55104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pic>
        <p:nvPicPr>
          <p:cNvPr id="6" name="Marcador de contenido 5" descr="La vida en cosplay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440114"/>
            <a:ext cx="7992888" cy="6125538"/>
          </a:xfrm>
        </p:spPr>
      </p:pic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L" smtClean="0"/>
              <a:t>Gestión Pedagógica  Colegio San Andrés - 2021</a:t>
            </a:r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66554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Marcador de contenido 4" descr="&lt;strong&gt;Tipos&lt;/strong&gt; &lt;strong&gt;de&lt;/strong&gt; &lt;strong&gt;telas&lt;/strong&gt; &lt;strong&gt;y&lt;/strong&gt; usos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82669"/>
            <a:ext cx="8424936" cy="6323819"/>
          </a:xfrm>
        </p:spPr>
      </p:pic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L" smtClean="0"/>
              <a:t>Gestión Pedagógica  Colegio San Andrés - 2021</a:t>
            </a:r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631157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7058745" cy="1320800"/>
          </a:xfrm>
        </p:spPr>
        <p:txBody>
          <a:bodyPr/>
          <a:lstStyle/>
          <a:p>
            <a:r>
              <a:rPr lang="es-CL" dirty="0" smtClean="0">
                <a:solidFill>
                  <a:schemeClr val="accent2">
                    <a:lumMod val="50000"/>
                  </a:schemeClr>
                </a:solidFill>
              </a:rPr>
              <a:t>DESARROLLO</a:t>
            </a: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09598" y="1412776"/>
            <a:ext cx="7634809" cy="4628587"/>
          </a:xfrm>
        </p:spPr>
        <p:txBody>
          <a:bodyPr>
            <a:normAutofit fontScale="92500"/>
          </a:bodyPr>
          <a:lstStyle/>
          <a:p>
            <a:r>
              <a:rPr lang="es-CL" sz="3200" dirty="0" smtClean="0">
                <a:solidFill>
                  <a:schemeClr val="accent2">
                    <a:lumMod val="50000"/>
                  </a:schemeClr>
                </a:solidFill>
              </a:rPr>
              <a:t>COMENTAN LO VISTO EN EL </a:t>
            </a:r>
            <a:r>
              <a:rPr lang="es-CL" sz="3200" dirty="0" smtClean="0">
                <a:solidFill>
                  <a:schemeClr val="accent2">
                    <a:lumMod val="50000"/>
                  </a:schemeClr>
                </a:solidFill>
              </a:rPr>
              <a:t>VIDEO COPIAN EN SU CUADERNO DIAPOSITIVA 5 Y 6</a:t>
            </a:r>
            <a:endParaRPr lang="es-CL" sz="3200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es-CL" sz="3200" dirty="0" smtClean="0">
                <a:solidFill>
                  <a:schemeClr val="accent2">
                    <a:lumMod val="50000"/>
                  </a:schemeClr>
                </a:solidFill>
              </a:rPr>
              <a:t>Se fortalece el trabajo personal</a:t>
            </a:r>
          </a:p>
          <a:p>
            <a:r>
              <a:rPr lang="es-CL" sz="3200" dirty="0" smtClean="0">
                <a:solidFill>
                  <a:schemeClr val="accent2">
                    <a:lumMod val="50000"/>
                  </a:schemeClr>
                </a:solidFill>
              </a:rPr>
              <a:t>REUTILIZAR UNA PRENDA DE VESTIR, ACTIVIDAD A REALIZAR EN CLASE PRESENCIAL DEL MARTES 12 Y VIERNES 15 DE OCTUBRE O EN TRABAJO AUTONOMO SI NO ASISTE A CLASE PRESENCIALES.</a:t>
            </a:r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L" smtClean="0"/>
              <a:t>Gestión Pedagógica  Colegio San Andrés - 2021</a:t>
            </a:r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810287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7418785" cy="875184"/>
          </a:xfrm>
        </p:spPr>
        <p:txBody>
          <a:bodyPr/>
          <a:lstStyle/>
          <a:p>
            <a:r>
              <a:rPr lang="es-CL" dirty="0" smtClean="0"/>
              <a:t>CIERRE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09599" y="1196752"/>
            <a:ext cx="8282881" cy="5209736"/>
          </a:xfrm>
        </p:spPr>
        <p:txBody>
          <a:bodyPr>
            <a:normAutofit/>
          </a:bodyPr>
          <a:lstStyle/>
          <a:p>
            <a:r>
              <a:rPr lang="es-ES" sz="2800" b="1" dirty="0" smtClean="0">
                <a:solidFill>
                  <a:schemeClr val="tx1"/>
                </a:solidFill>
              </a:rPr>
              <a:t>PARA FINALIZAR SU TRABAJO DE REPARACIÒN DEBE TOMAR TRES FOTOS DEL PROCESO</a:t>
            </a:r>
          </a:p>
          <a:p>
            <a:r>
              <a:rPr lang="es-ES" sz="2800" b="1" dirty="0" smtClean="0">
                <a:solidFill>
                  <a:srgbClr val="C00000"/>
                </a:solidFill>
              </a:rPr>
              <a:t>FOTO 1 </a:t>
            </a:r>
            <a:r>
              <a:rPr lang="es-ES" sz="2800" b="1" dirty="0" smtClean="0">
                <a:solidFill>
                  <a:schemeClr val="tx1"/>
                </a:solidFill>
              </a:rPr>
              <a:t>INICIO  PRENDA DE VESTIR ELEGIDA</a:t>
            </a:r>
          </a:p>
          <a:p>
            <a:r>
              <a:rPr lang="es-ES" sz="2800" b="1" dirty="0" smtClean="0">
                <a:solidFill>
                  <a:srgbClr val="C00000"/>
                </a:solidFill>
              </a:rPr>
              <a:t>FOTO 2 </a:t>
            </a:r>
            <a:r>
              <a:rPr lang="es-ES" sz="2800" b="1" dirty="0" smtClean="0">
                <a:solidFill>
                  <a:schemeClr val="tx1"/>
                </a:solidFill>
              </a:rPr>
              <a:t>PRENDA EN PROCESO DE TRANSFORMACION </a:t>
            </a:r>
          </a:p>
          <a:p>
            <a:r>
              <a:rPr lang="es-ES" sz="2800" b="1" dirty="0" smtClean="0">
                <a:solidFill>
                  <a:srgbClr val="C00000"/>
                </a:solidFill>
              </a:rPr>
              <a:t>FOTO 3 </a:t>
            </a:r>
            <a:r>
              <a:rPr lang="es-ES" sz="2800" b="1" dirty="0" smtClean="0">
                <a:solidFill>
                  <a:schemeClr val="tx1"/>
                </a:solidFill>
              </a:rPr>
              <a:t>PRENDA TRANSFORMADA EN UN NUEVO OBJETO O CON UN NUEVO USO</a:t>
            </a:r>
          </a:p>
          <a:p>
            <a:r>
              <a:rPr lang="es-ES" sz="2800" b="1" dirty="0" smtClean="0">
                <a:solidFill>
                  <a:srgbClr val="C00000"/>
                </a:solidFill>
              </a:rPr>
              <a:t>ENVIAR LAS TRES FOTOS AL CORREO DE LA PROFESORA </a:t>
            </a:r>
            <a:r>
              <a:rPr lang="es-ES" sz="2800" b="1" dirty="0" smtClean="0">
                <a:solidFill>
                  <a:srgbClr val="C00000"/>
                </a:solidFill>
              </a:rPr>
              <a:t> </a:t>
            </a:r>
            <a:r>
              <a:rPr lang="es-ES" sz="2800" b="1" dirty="0" smtClean="0">
                <a:solidFill>
                  <a:srgbClr val="C00000"/>
                </a:solidFill>
              </a:rPr>
              <a:t>ULTIMA SEMANA DE OCTUBRE</a:t>
            </a:r>
            <a:endParaRPr lang="en-US" sz="2800" b="1" dirty="0">
              <a:solidFill>
                <a:srgbClr val="C00000"/>
              </a:solidFill>
            </a:endParaRPr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L" smtClean="0"/>
              <a:t>Gestión Pedagógica  Colegio San Andrés - 2021</a:t>
            </a:r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753302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875184"/>
          </a:xfrm>
        </p:spPr>
        <p:txBody>
          <a:bodyPr/>
          <a:lstStyle/>
          <a:p>
            <a:r>
              <a:rPr lang="es-ES" dirty="0"/>
              <a:t>Para finalizar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09599" y="1772816"/>
            <a:ext cx="7706817" cy="4268547"/>
          </a:xfrm>
        </p:spPr>
        <p:txBody>
          <a:bodyPr>
            <a:normAutofit/>
          </a:bodyPr>
          <a:lstStyle/>
          <a:p>
            <a:r>
              <a:rPr lang="es-CL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TICKET DE SALIDA </a:t>
            </a:r>
            <a:r>
              <a:rPr lang="es-CL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clase del 05 y  08 de OCTUBRE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s-CL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¿QUÉ TE LLEVAS DE LA CLASE ?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s-CL" sz="2000" b="1" dirty="0" smtClean="0">
                <a:solidFill>
                  <a:srgbClr val="FF0000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ESCRIBE EN TU CUADERNO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s-CL" sz="2000" b="1" dirty="0" smtClean="0">
                <a:solidFill>
                  <a:srgbClr val="FF0000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</a:t>
            </a:r>
            <a:endParaRPr lang="en-US" sz="2000" b="1" dirty="0">
              <a:solidFill>
                <a:srgbClr val="FF0000"/>
              </a:solidFill>
              <a:latin typeface="Comic Sans MS" panose="030F0702030302020204" pitchFamily="66" charset="0"/>
              <a:cs typeface="Arial" panose="020B0604020202020204" pitchFamily="34" charset="0"/>
            </a:endParaRPr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L" smtClean="0"/>
              <a:t>Gestión Pedagógica  Colegio San Andrés - 2021</a:t>
            </a:r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77173367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">
  <a:themeElements>
    <a:clrScheme name="Fac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c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1275</TotalTime>
  <Words>362</Words>
  <Application>Microsoft Office PowerPoint</Application>
  <PresentationFormat>Presentación en pantalla (4:3)</PresentationFormat>
  <Paragraphs>49</Paragraphs>
  <Slides>10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9" baseType="lpstr">
      <vt:lpstr>Agency FB</vt:lpstr>
      <vt:lpstr>Arial</vt:lpstr>
      <vt:lpstr>Calibri</vt:lpstr>
      <vt:lpstr>Comic Sans MS</vt:lpstr>
      <vt:lpstr>Perpetua Titling MT</vt:lpstr>
      <vt:lpstr>Trebuchet MS</vt:lpstr>
      <vt:lpstr>Wingdings</vt:lpstr>
      <vt:lpstr>Wingdings 3</vt:lpstr>
      <vt:lpstr>Faceta</vt:lpstr>
      <vt:lpstr>Presentación de PowerPoint</vt:lpstr>
      <vt:lpstr>RECORDAR Y NO OLVIDAR</vt:lpstr>
      <vt:lpstr>INICIO  OBJETIVO DE LA CLASE OA3 OA5 </vt:lpstr>
      <vt:lpstr>DESARROLLO ACTIVIDAD</vt:lpstr>
      <vt:lpstr>Presentación de PowerPoint</vt:lpstr>
      <vt:lpstr>Presentación de PowerPoint</vt:lpstr>
      <vt:lpstr>DESARROLLO</vt:lpstr>
      <vt:lpstr>CIERRE</vt:lpstr>
      <vt:lpstr>Para finalizar</vt:lpstr>
      <vt:lpstr>MUCHAS GRACIAS POR SU PARTICIPACIÒN  NOS ENCONTRAMOS EN LA PROXIMA CLASE VIRTUAL DEL 19 Y  22 DE OCTUBRE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UTP San Andrés</dc:creator>
  <cp:lastModifiedBy>profemarcearmijo@outlook.es</cp:lastModifiedBy>
  <cp:revision>188</cp:revision>
  <dcterms:created xsi:type="dcterms:W3CDTF">2021-02-23T22:33:17Z</dcterms:created>
  <dcterms:modified xsi:type="dcterms:W3CDTF">2021-10-05T14:29:20Z</dcterms:modified>
</cp:coreProperties>
</file>