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12"/>
  </p:notesMasterIdLst>
  <p:sldIdLst>
    <p:sldId id="257" r:id="rId2"/>
    <p:sldId id="296" r:id="rId3"/>
    <p:sldId id="282" r:id="rId4"/>
    <p:sldId id="286" r:id="rId5"/>
    <p:sldId id="297" r:id="rId6"/>
    <p:sldId id="298" r:id="rId7"/>
    <p:sldId id="287" r:id="rId8"/>
    <p:sldId id="288" r:id="rId9"/>
    <p:sldId id="290" r:id="rId10"/>
    <p:sldId id="295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emarcearmijo@outlook.es" initials="p" lastIdx="0" clrIdx="0">
    <p:extLst>
      <p:ext uri="{19B8F6BF-5375-455C-9EA6-DF929625EA0E}">
        <p15:presenceInfo xmlns:p15="http://schemas.microsoft.com/office/powerpoint/2012/main" userId="e17c9a444e7e05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>
      <p:cViewPr>
        <p:scale>
          <a:sx n="80" d="100"/>
          <a:sy n="80" d="100"/>
        </p:scale>
        <p:origin x="112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AFF1-D92E-4549-9977-D946CA107AE2}" type="datetimeFigureOut">
              <a:rPr lang="es-CL" smtClean="0"/>
              <a:t>05-10-2021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BF9FD-3A00-464C-AA23-18224C73DD2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BF9FD-3A00-464C-AA23-18224C73DD28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6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50D-45B4-4638-9D81-D47D807DACC7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86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18427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24327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93175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876522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43444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29B8-9B81-41B7-A833-4C1C4267B3AB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988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E50A-C764-4A2F-83A6-74133FDCDC43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3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8266-4D11-4A9E-A037-9B4BE649C6C8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41B2-3B86-4DD1-959C-A4714D965B45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8846-175B-4F01-ACC2-563A3595E7F7}" type="datetime1">
              <a:rPr lang="es-CL" smtClean="0"/>
              <a:t>05-10-2021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4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F173-FDAA-444E-AB88-397870D81044}" type="datetime1">
              <a:rPr lang="es-CL" smtClean="0"/>
              <a:t>05-10-2021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17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81375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7225-2A18-49E5-9557-0C621FAC855F}" type="datetime1">
              <a:rPr lang="es-CL" smtClean="0"/>
              <a:t>05-10-2021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778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3DDC-7280-4463-B246-67F7BED45AB6}" type="datetime1">
              <a:rPr lang="es-CL" smtClean="0"/>
              <a:t>05-10-2021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53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F3F4-59A5-4CB0-AF6D-206DBE57955F}" type="datetime1">
              <a:rPr lang="es-CL" smtClean="0"/>
              <a:t>05-10-2021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219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AB453-2F60-4D31-91AD-C753ADE73311}" type="datetime1">
              <a:rPr lang="es-CL" smtClean="0"/>
              <a:t>05-10-2021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Gestión Pedagógica  Colegio San Andrés - 2021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77FF67A-F3FE-4E93-905F-0AC3955C7ED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11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ela.armijo@colegiosanandres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 noChangeShapeType="1"/>
          </p:cNvSpPr>
          <p:nvPr/>
        </p:nvSpPr>
        <p:spPr bwMode="auto">
          <a:xfrm>
            <a:off x="1500166" y="214290"/>
            <a:ext cx="7072362" cy="1928826"/>
          </a:xfrm>
          <a:prstGeom prst="rect">
            <a:avLst/>
          </a:prstGeom>
          <a:gradFill rotWithShape="1">
            <a:gsLst>
              <a:gs pos="0">
                <a:srgbClr val="F5D7CC"/>
              </a:gs>
              <a:gs pos="100000">
                <a:srgbClr val="FFFFFF"/>
              </a:gs>
            </a:gsLst>
            <a:lin ang="0" scaled="1"/>
          </a:gra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s-CL" dirty="0"/>
          </a:p>
        </p:txBody>
      </p:sp>
      <p:sp>
        <p:nvSpPr>
          <p:cNvPr id="1031" name="Rectangle 7"/>
          <p:cNvSpPr>
            <a:spLocks noChangeArrowheads="1" noChangeShapeType="1"/>
          </p:cNvSpPr>
          <p:nvPr/>
        </p:nvSpPr>
        <p:spPr bwMode="auto">
          <a:xfrm>
            <a:off x="3786182" y="642918"/>
            <a:ext cx="4786346" cy="1030287"/>
          </a:xfrm>
          <a:prstGeom prst="rect">
            <a:avLst/>
          </a:prstGeom>
          <a:solidFill>
            <a:srgbClr val="990000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2" name="Text Box 8"/>
          <p:cNvSpPr txBox="1">
            <a:spLocks noChangeArrowheads="1" noChangeShapeType="1"/>
          </p:cNvSpPr>
          <p:nvPr/>
        </p:nvSpPr>
        <p:spPr bwMode="auto">
          <a:xfrm>
            <a:off x="4572000" y="642918"/>
            <a:ext cx="3449637" cy="104616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COLEGIO </a:t>
            </a: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Perpetua Titling MT" pitchFamily="18" charset="0"/>
                <a:cs typeface="Arial" pitchFamily="34" charset="0"/>
              </a:rPr>
              <a:t>               SAN ANDRÉS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4786314" y="1643050"/>
            <a:ext cx="3744912" cy="360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gency FB" pitchFamily="34" charset="0"/>
                <a:cs typeface="Arial" pitchFamily="34" charset="0"/>
              </a:rPr>
              <a:t>“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Educando para crecer”</a:t>
            </a: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 noChangeShapeType="1"/>
          </p:cNvSpPr>
          <p:nvPr/>
        </p:nvSpPr>
        <p:spPr bwMode="auto">
          <a:xfrm>
            <a:off x="2643174" y="642918"/>
            <a:ext cx="373062" cy="344487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7" name="Rectangle 13"/>
          <p:cNvSpPr>
            <a:spLocks noChangeArrowheads="1" noChangeShapeType="1"/>
          </p:cNvSpPr>
          <p:nvPr/>
        </p:nvSpPr>
        <p:spPr bwMode="auto">
          <a:xfrm>
            <a:off x="4143372" y="642918"/>
            <a:ext cx="373062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8" name="Rectangle 14"/>
          <p:cNvSpPr>
            <a:spLocks noChangeArrowheads="1" noChangeShapeType="1"/>
          </p:cNvSpPr>
          <p:nvPr/>
        </p:nvSpPr>
        <p:spPr bwMode="auto">
          <a:xfrm>
            <a:off x="3786182" y="1357298"/>
            <a:ext cx="373062" cy="35719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039" name="Rectangle 15"/>
          <p:cNvSpPr>
            <a:spLocks noChangeArrowheads="1" noChangeShapeType="1"/>
          </p:cNvSpPr>
          <p:nvPr/>
        </p:nvSpPr>
        <p:spPr bwMode="auto">
          <a:xfrm>
            <a:off x="3786182" y="642918"/>
            <a:ext cx="373062" cy="415925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Rectangle 14"/>
          <p:cNvSpPr>
            <a:spLocks noChangeArrowheads="1" noChangeShapeType="1"/>
          </p:cNvSpPr>
          <p:nvPr/>
        </p:nvSpPr>
        <p:spPr bwMode="auto">
          <a:xfrm>
            <a:off x="4143372" y="100010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9" name="Rectangle 14"/>
          <p:cNvSpPr>
            <a:spLocks noChangeArrowheads="1" noChangeShapeType="1"/>
          </p:cNvSpPr>
          <p:nvPr/>
        </p:nvSpPr>
        <p:spPr bwMode="auto">
          <a:xfrm>
            <a:off x="4500562" y="642918"/>
            <a:ext cx="373062" cy="342900"/>
          </a:xfrm>
          <a:prstGeom prst="rect">
            <a:avLst/>
          </a:prstGeom>
          <a:solidFill>
            <a:srgbClr val="EBAE99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21" name="Rectangle 13"/>
          <p:cNvSpPr>
            <a:spLocks noChangeArrowheads="1" noChangeShapeType="1"/>
          </p:cNvSpPr>
          <p:nvPr/>
        </p:nvSpPr>
        <p:spPr bwMode="auto">
          <a:xfrm>
            <a:off x="3786182" y="1000108"/>
            <a:ext cx="357190" cy="357190"/>
          </a:xfrm>
          <a:prstGeom prst="rect">
            <a:avLst/>
          </a:prstGeom>
          <a:solidFill>
            <a:srgbClr val="F5D7CC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logo CSA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14290"/>
            <a:ext cx="1714512" cy="150019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3" name="22 Marcador de contenido"/>
          <p:cNvSpPr>
            <a:spLocks noGrp="1"/>
          </p:cNvSpPr>
          <p:nvPr>
            <p:ph idx="1"/>
          </p:nvPr>
        </p:nvSpPr>
        <p:spPr>
          <a:xfrm>
            <a:off x="457200" y="1985951"/>
            <a:ext cx="8229600" cy="442053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CL" sz="6400" dirty="0" smtClean="0"/>
              <a:t> Tecnología U3</a:t>
            </a:r>
          </a:p>
          <a:p>
            <a:pPr algn="ctr">
              <a:buNone/>
            </a:pPr>
            <a:r>
              <a:rPr lang="es-CL" sz="6400" dirty="0" smtClean="0"/>
              <a:t> 8vos años A Y B clase virtual </a:t>
            </a:r>
            <a:r>
              <a:rPr lang="es-CL" sz="6400" dirty="0" smtClean="0"/>
              <a:t>6 </a:t>
            </a:r>
            <a:endParaRPr lang="es-CL" sz="6400" dirty="0" smtClean="0"/>
          </a:p>
          <a:p>
            <a:pPr algn="ctr">
              <a:buNone/>
            </a:pPr>
            <a:r>
              <a:rPr lang="es-CL" sz="4600" dirty="0" smtClean="0"/>
              <a:t>05/08 de OCTUBRE 2021 </a:t>
            </a:r>
            <a:r>
              <a:rPr lang="es-CL" sz="3600" dirty="0" smtClean="0">
                <a:hlinkClick r:id="rId3"/>
              </a:rPr>
              <a:t>marcela.armijo@colegiosanandres.cl</a:t>
            </a:r>
            <a:endParaRPr lang="es-CL" sz="3600" dirty="0" smtClean="0"/>
          </a:p>
          <a:p>
            <a:pPr algn="ctr">
              <a:buNone/>
            </a:pPr>
            <a:r>
              <a:rPr lang="es-CL" sz="2400" b="1" dirty="0" smtClean="0"/>
              <a:t>CELULAR TRABAJO +56964079452</a:t>
            </a:r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 smtClean="0"/>
          </a:p>
          <a:p>
            <a:pPr algn="ctr">
              <a:buNone/>
            </a:pPr>
            <a:endParaRPr lang="es-CL" sz="4600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s-CL" dirty="0" smtClean="0"/>
              <a:t>PROFESORA MARCELA ARMIJO </a:t>
            </a:r>
          </a:p>
          <a:p>
            <a:pPr algn="just"/>
            <a:r>
              <a:rPr lang="es-CL" dirty="0" smtClean="0"/>
              <a:t>  Colegio San Andrés - 2021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8" y="692696"/>
            <a:ext cx="7842485" cy="259184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MUCHAS GRACIAS POR SU PARTICIPACIÒN </a:t>
            </a:r>
            <a:br>
              <a:rPr lang="es-ES" b="1" dirty="0" smtClean="0"/>
            </a:br>
            <a:r>
              <a:rPr lang="es-ES" b="1" dirty="0" smtClean="0"/>
              <a:t>NOS ENCONTRAMOS EN LA PROXIMA CLASE VIRTUAL DEL 19 Y  22 DE OCTUBRE</a:t>
            </a:r>
            <a:endParaRPr lang="en-US" b="1" dirty="0"/>
          </a:p>
        </p:txBody>
      </p:sp>
      <p:pic>
        <p:nvPicPr>
          <p:cNvPr id="6" name="Marcador de contenido 5" descr="Archivo:&lt;strong&gt;Emoji&lt;/strong&gt; u1f64b.svg - Wikipedia, la enciclopedia libr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3284538"/>
            <a:ext cx="2757487" cy="2757487"/>
          </a:xfr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30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RECORDAR Y NO OLVIDAR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/>
              <a:t>1.-AGOSTO 2021 AFICHE DE UN LUGAR TURISTICO DE CHILE, CONSIDERAR MODO PANDEMIA</a:t>
            </a:r>
          </a:p>
          <a:p>
            <a:r>
              <a:rPr lang="es-ES" sz="2400" b="1" dirty="0" smtClean="0"/>
              <a:t>2.- SEPTIEMBRE TRIPTICO O PPT DE UN </a:t>
            </a:r>
            <a:r>
              <a:rPr lang="es-ES" sz="2400" b="1" dirty="0" smtClean="0"/>
              <a:t>LUGAR </a:t>
            </a:r>
            <a:r>
              <a:rPr lang="es-ES" sz="2400" b="1" dirty="0" smtClean="0"/>
              <a:t>TURISTICO DE LA REGION METROPOLITANA EN MODO PANDEMIA</a:t>
            </a:r>
            <a:r>
              <a:rPr lang="es-ES" sz="2400" b="1" dirty="0" smtClean="0"/>
              <a:t>.</a:t>
            </a:r>
          </a:p>
          <a:p>
            <a:r>
              <a:rPr lang="es-ES" sz="2400" b="1" dirty="0" smtClean="0"/>
              <a:t>3</a:t>
            </a:r>
            <a:r>
              <a:rPr lang="es-ES" sz="2400" b="1" dirty="0" smtClean="0"/>
              <a:t>.- OCTUBRE TRANFORMACION DE UNA PRENDA DE </a:t>
            </a:r>
            <a:r>
              <a:rPr lang="es-ES" sz="2400" b="1" dirty="0" smtClean="0"/>
              <a:t>VESTIR, DAR UN NUEVO USO</a:t>
            </a:r>
            <a:endParaRPr lang="en-US" sz="24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13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0681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INICIO </a:t>
            </a:r>
            <a:br>
              <a:rPr lang="es-CL" b="1" dirty="0" smtClean="0"/>
            </a:br>
            <a:r>
              <a:rPr lang="es-CL" b="1" dirty="0" smtClean="0"/>
              <a:t>OBJETIVO DE LA CLASE OA3 OA5</a:t>
            </a:r>
            <a:br>
              <a:rPr lang="es-CL" b="1" dirty="0" smtClean="0"/>
            </a:b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1930400"/>
            <a:ext cx="7994850" cy="41109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chemeClr val="tx1"/>
                </a:solidFill>
              </a:rPr>
              <a:t>OBJETIVO DE LA CLASE: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</a:t>
            </a:r>
            <a:r>
              <a:rPr lang="es-CL" sz="24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CUADERNO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CONOCER DIFERENTES TIPOS DE TELAS COMO MATERIAS PRIMAS Y SU USO PARA CADA PRODUCTO DE VESTIR</a:t>
            </a:r>
            <a:endParaRPr lang="es-CL" sz="2400" b="1" dirty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400" b="1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OAT RESPETAR  Y CUIDAR EL AMBIENTE MÀS CERCANO. FORTALECER LA RESPONSABILIDAD.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ORIENTACION MARCELA ARMIJO  Colegio San Andrés - 2021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03176"/>
          </a:xfrm>
        </p:spPr>
        <p:txBody>
          <a:bodyPr>
            <a:normAutofit/>
          </a:bodyPr>
          <a:lstStyle/>
          <a:p>
            <a:pPr algn="ctr"/>
            <a:r>
              <a:rPr lang="es-CL" b="1" dirty="0" smtClean="0"/>
              <a:t>DESARROLLO ACTIVIDAD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706817" cy="4628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2400" b="1" dirty="0" smtClean="0"/>
          </a:p>
          <a:p>
            <a:pPr algn="just"/>
            <a:r>
              <a:rPr lang="es-CL" sz="2400" b="1" dirty="0" smtClean="0"/>
              <a:t>Los estudiantes comenta sobre el objetivo de la clase.</a:t>
            </a:r>
          </a:p>
          <a:p>
            <a:pPr algn="just"/>
            <a:r>
              <a:rPr lang="es-CL" sz="2400" b="1" dirty="0" smtClean="0"/>
              <a:t>Comentan y establecen que existen diferentes tipos de materiales con características propias que permiten mejorar las prendas de vestir.</a:t>
            </a:r>
          </a:p>
          <a:p>
            <a:pPr algn="just"/>
            <a:r>
              <a:rPr lang="es-CL" sz="2400" b="1" dirty="0" smtClean="0"/>
              <a:t>Ejemplo prendas impermeables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70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551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Marcador de contenido 5" descr="La vida en cospl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40114"/>
            <a:ext cx="7992888" cy="6125538"/>
          </a:xfr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65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Marcador de contenido 4" descr="&lt;strong&gt;Tipos&lt;/strong&gt; &lt;strong&gt;de&lt;/strong&gt; &lt;strong&gt;telas&lt;/strong&gt; &lt;strong&gt;y&lt;/strong&gt; uso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2669"/>
            <a:ext cx="8424936" cy="6323819"/>
          </a:xfr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311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1320800"/>
          </a:xfrm>
        </p:spPr>
        <p:txBody>
          <a:bodyPr/>
          <a:lstStyle/>
          <a:p>
            <a:r>
              <a:rPr lang="es-CL" dirty="0" smtClean="0">
                <a:solidFill>
                  <a:schemeClr val="accent2">
                    <a:lumMod val="50000"/>
                  </a:schemeClr>
                </a:solidFill>
              </a:rPr>
              <a:t>DESARROLLO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412776"/>
            <a:ext cx="7634809" cy="4628587"/>
          </a:xfrm>
        </p:spPr>
        <p:txBody>
          <a:bodyPr>
            <a:normAutofit fontScale="92500"/>
          </a:bodyPr>
          <a:lstStyle/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COMENTAN LO VISTO EN EL </a:t>
            </a:r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VIDEO COPIAN EN SU CUADERNO DIAPOSITIVA 5 Y 6</a:t>
            </a:r>
            <a:endParaRPr lang="es-CL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Se fortalece el trabajo personal</a:t>
            </a:r>
          </a:p>
          <a:p>
            <a:r>
              <a:rPr lang="es-CL" sz="3200" dirty="0" smtClean="0">
                <a:solidFill>
                  <a:schemeClr val="accent2">
                    <a:lumMod val="50000"/>
                  </a:schemeClr>
                </a:solidFill>
              </a:rPr>
              <a:t>REUTILIZAR UNA PRENDA DE VESTIR, ACTIVIDAD A REALIZAR EN CLASE PRESENCIAL DEL MARTES 12 Y VIERNES 15 DE OCTUBRE O EN TRABAJO AUTONOMO SI NO ASISTE A CLASE PRESENCIALES.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02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875184"/>
          </a:xfrm>
        </p:spPr>
        <p:txBody>
          <a:bodyPr/>
          <a:lstStyle/>
          <a:p>
            <a:r>
              <a:rPr lang="es-CL" dirty="0" smtClean="0"/>
              <a:t>CIERRE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196752"/>
            <a:ext cx="8282881" cy="520973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</a:rPr>
              <a:t>PARA FINALIZAR SU TRABAJO DE REPARACIÒN DEBE TOMAR TRES FOTOS DEL PROCESO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FOTO 1 </a:t>
            </a:r>
            <a:r>
              <a:rPr lang="es-ES" sz="2800" b="1" dirty="0" smtClean="0">
                <a:solidFill>
                  <a:schemeClr val="tx1"/>
                </a:solidFill>
              </a:rPr>
              <a:t>INICIO  PRENDA DE VESTIR ELEGIDA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FOTO 2 </a:t>
            </a:r>
            <a:r>
              <a:rPr lang="es-ES" sz="2800" b="1" dirty="0" smtClean="0">
                <a:solidFill>
                  <a:schemeClr val="tx1"/>
                </a:solidFill>
              </a:rPr>
              <a:t>PRENDA EN PROCESO DE TRANSFORMACION 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FOTO 3 </a:t>
            </a:r>
            <a:r>
              <a:rPr lang="es-ES" sz="2800" b="1" dirty="0" smtClean="0">
                <a:solidFill>
                  <a:schemeClr val="tx1"/>
                </a:solidFill>
              </a:rPr>
              <a:t>PRENDA TRANSFORMADA EN UN NUEVO OBJETO O CON UN NUEVO USO</a:t>
            </a:r>
          </a:p>
          <a:p>
            <a:r>
              <a:rPr lang="es-ES" sz="2800" b="1" dirty="0" smtClean="0">
                <a:solidFill>
                  <a:srgbClr val="C00000"/>
                </a:solidFill>
              </a:rPr>
              <a:t>ENVIAR LAS TRES FOTOS AL CORREO DE LA PROFESORA </a:t>
            </a:r>
            <a:r>
              <a:rPr lang="es-ES" sz="2800" b="1" dirty="0" smtClean="0">
                <a:solidFill>
                  <a:srgbClr val="C00000"/>
                </a:solidFill>
              </a:rPr>
              <a:t> </a:t>
            </a:r>
            <a:r>
              <a:rPr lang="es-ES" sz="2800" b="1" dirty="0" smtClean="0">
                <a:solidFill>
                  <a:srgbClr val="C00000"/>
                </a:solidFill>
              </a:rPr>
              <a:t>ULTIMA SEMANA DE OCTUBRE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33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es-ES" dirty="0"/>
              <a:t>Para finalizar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1772816"/>
            <a:ext cx="7706817" cy="4268547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TICKET DE SALIDA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clase del 05 y  08 de OCTUBRE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TE LLEVAS DE LA CLASE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ESCRIBE EN TU CUADERNO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Gestión Pedagógica  Colegio San Andrés - 2021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1733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1275</TotalTime>
  <Words>362</Words>
  <Application>Microsoft Office PowerPoint</Application>
  <PresentationFormat>Presentación en pantalla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Agency FB</vt:lpstr>
      <vt:lpstr>Arial</vt:lpstr>
      <vt:lpstr>Calibri</vt:lpstr>
      <vt:lpstr>Comic Sans MS</vt:lpstr>
      <vt:lpstr>Perpetua Titling MT</vt:lpstr>
      <vt:lpstr>Trebuchet MS</vt:lpstr>
      <vt:lpstr>Wingdings</vt:lpstr>
      <vt:lpstr>Wingdings 3</vt:lpstr>
      <vt:lpstr>Faceta</vt:lpstr>
      <vt:lpstr>Presentación de PowerPoint</vt:lpstr>
      <vt:lpstr>RECORDAR Y NO OLVIDAR</vt:lpstr>
      <vt:lpstr>INICIO  OBJETIVO DE LA CLASE OA3 OA5 </vt:lpstr>
      <vt:lpstr>DESARROLLO ACTIVIDAD</vt:lpstr>
      <vt:lpstr>Presentación de PowerPoint</vt:lpstr>
      <vt:lpstr>Presentación de PowerPoint</vt:lpstr>
      <vt:lpstr>DESARROLLO</vt:lpstr>
      <vt:lpstr>CIERRE</vt:lpstr>
      <vt:lpstr>Para finalizar</vt:lpstr>
      <vt:lpstr>MUCHAS GRACIAS POR SU PARTICIPACIÒN  NOS ENCONTRAMOS EN LA PROXIMA CLASE VIRTUAL DEL 19 Y  22 DE OCTUBRE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UTP San Andrés</dc:creator>
  <cp:lastModifiedBy>profemarcearmijo@outlook.es</cp:lastModifiedBy>
  <cp:revision>188</cp:revision>
  <dcterms:created xsi:type="dcterms:W3CDTF">2021-02-23T22:33:17Z</dcterms:created>
  <dcterms:modified xsi:type="dcterms:W3CDTF">2021-10-05T14:29:20Z</dcterms:modified>
</cp:coreProperties>
</file>